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 autoAdjust="0"/>
    <p:restoredTop sz="94718" autoAdjust="0"/>
  </p:normalViewPr>
  <p:slideViewPr>
    <p:cSldViewPr>
      <p:cViewPr varScale="1">
        <p:scale>
          <a:sx n="70" d="100"/>
          <a:sy n="70" d="100"/>
        </p:scale>
        <p:origin x="-8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78E994B-9700-45BD-AF86-7AC58BD393D6}" type="datetimeFigureOut">
              <a:rPr lang="en-US" smtClean="0"/>
              <a:t>6/17/2011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F8BFD7-6BBA-4B93-B41B-F6754B85F0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Tom_Vizza@sdst.org" TargetMode="External"/><Relationship Id="rId2" Type="http://schemas.openxmlformats.org/officeDocument/2006/relationships/hyperlink" Target="mailto:spartangolf@rocketmai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Spartan Golf Program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Coach </a:t>
            </a:r>
            <a:r>
              <a:rPr lang="en-US" dirty="0" err="1" smtClean="0"/>
              <a:t>Vizza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receiving a few forms today (2 </a:t>
            </a:r>
            <a:r>
              <a:rPr lang="en-US" dirty="0" smtClean="0"/>
              <a:t>&amp; </a:t>
            </a:r>
            <a:r>
              <a:rPr lang="en-US" dirty="0" smtClean="0"/>
              <a:t>1)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need them filled out and returned before you leave the room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Coaching Staff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0374" y="4419600"/>
            <a:ext cx="4040188" cy="762000"/>
          </a:xfrm>
        </p:spPr>
        <p:txBody>
          <a:bodyPr/>
          <a:lstStyle/>
          <a:p>
            <a:r>
              <a:rPr lang="en-US" dirty="0" smtClean="0"/>
              <a:t>Coach </a:t>
            </a:r>
            <a:r>
              <a:rPr lang="en-US" dirty="0" err="1" smtClean="0"/>
              <a:t>Carollo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648200" y="4419600"/>
            <a:ext cx="4041775" cy="762000"/>
          </a:xfrm>
        </p:spPr>
        <p:txBody>
          <a:bodyPr/>
          <a:lstStyle/>
          <a:p>
            <a:r>
              <a:rPr lang="en-US" dirty="0" smtClean="0"/>
              <a:t>Coach </a:t>
            </a:r>
            <a:r>
              <a:rPr lang="en-US" dirty="0" err="1" smtClean="0"/>
              <a:t>Vizza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2975306"/>
          </a:xfrm>
        </p:spPr>
        <p:txBody>
          <a:bodyPr>
            <a:normAutofit/>
          </a:bodyPr>
          <a:lstStyle/>
          <a:p>
            <a:r>
              <a:rPr lang="en-US" dirty="0" smtClean="0"/>
              <a:t>Retired History Teacher from STHS (36 years)</a:t>
            </a:r>
          </a:p>
          <a:p>
            <a:r>
              <a:rPr lang="en-US" dirty="0" smtClean="0"/>
              <a:t>35 years of Coaching Golf</a:t>
            </a:r>
          </a:p>
          <a:p>
            <a:r>
              <a:rPr lang="en-US" dirty="0" smtClean="0"/>
              <a:t>2 Bicentennial Championships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1444295"/>
            <a:ext cx="4041775" cy="3051506"/>
          </a:xfrm>
        </p:spPr>
        <p:txBody>
          <a:bodyPr/>
          <a:lstStyle/>
          <a:p>
            <a:r>
              <a:rPr lang="en-US" dirty="0" smtClean="0"/>
              <a:t>Teaching Math for 16 years</a:t>
            </a:r>
          </a:p>
          <a:p>
            <a:r>
              <a:rPr lang="en-US" dirty="0" smtClean="0"/>
              <a:t>2 years at STHS</a:t>
            </a:r>
          </a:p>
          <a:p>
            <a:r>
              <a:rPr lang="en-US" dirty="0" smtClean="0"/>
              <a:t>Just finished 1</a:t>
            </a:r>
            <a:r>
              <a:rPr lang="en-US" baseline="30000" dirty="0" smtClean="0"/>
              <a:t>st</a:t>
            </a:r>
            <a:r>
              <a:rPr lang="en-US" dirty="0" smtClean="0"/>
              <a:t> year as JV Coach </a:t>
            </a:r>
          </a:p>
          <a:p>
            <a:r>
              <a:rPr lang="en-US" dirty="0" smtClean="0"/>
              <a:t>Golf Team at Penn Charter and Temple University</a:t>
            </a:r>
          </a:p>
          <a:p>
            <a:endParaRPr lang="en-US" dirty="0"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57200" y="5410200"/>
            <a:ext cx="8229600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Mr. Ryan Johnston – Athletic Director STHS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Opportunities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Varsity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Junior Varsity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</a:p>
          <a:p>
            <a:pPr lvl="1"/>
            <a:r>
              <a:rPr lang="en-US" dirty="0" smtClean="0"/>
              <a:t>Monday to Friday at Sandy Run/FCC</a:t>
            </a:r>
          </a:p>
          <a:p>
            <a:pPr lvl="2"/>
            <a:r>
              <a:rPr lang="en-US" dirty="0" smtClean="0"/>
              <a:t>(1 day at Range)</a:t>
            </a:r>
          </a:p>
          <a:p>
            <a:endParaRPr lang="en-US" dirty="0" smtClean="0"/>
          </a:p>
          <a:p>
            <a:r>
              <a:rPr lang="en-US" dirty="0" smtClean="0"/>
              <a:t>Matches</a:t>
            </a:r>
          </a:p>
          <a:p>
            <a:pPr lvl="1"/>
            <a:r>
              <a:rPr lang="en-US" dirty="0" smtClean="0"/>
              <a:t>8 </a:t>
            </a:r>
            <a:r>
              <a:rPr lang="en-US" dirty="0" smtClean="0"/>
              <a:t>Kids Play and 6 Scores </a:t>
            </a:r>
            <a:r>
              <a:rPr lang="en-US" dirty="0" smtClean="0"/>
              <a:t>Count</a:t>
            </a:r>
          </a:p>
          <a:p>
            <a:pPr lvl="1"/>
            <a:r>
              <a:rPr lang="en-US" dirty="0" smtClean="0"/>
              <a:t>Stroke play</a:t>
            </a:r>
          </a:p>
          <a:p>
            <a:pPr lvl="1"/>
            <a:r>
              <a:rPr lang="en-US" dirty="0" smtClean="0"/>
              <a:t>Approximately 14 about</a:t>
            </a:r>
          </a:p>
          <a:p>
            <a:pPr lvl="1"/>
            <a:r>
              <a:rPr lang="en-US" dirty="0" smtClean="0"/>
              <a:t>End first week of October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 Weeks</a:t>
            </a:r>
          </a:p>
          <a:p>
            <a:r>
              <a:rPr lang="en-US" dirty="0" smtClean="0"/>
              <a:t>3 Day a Week Program</a:t>
            </a:r>
          </a:p>
          <a:p>
            <a:pPr lvl="1"/>
            <a:r>
              <a:rPr lang="en-US" dirty="0" smtClean="0"/>
              <a:t>1 Day Range</a:t>
            </a:r>
          </a:p>
          <a:p>
            <a:pPr lvl="1"/>
            <a:r>
              <a:rPr lang="en-US" dirty="0" smtClean="0"/>
              <a:t>1 Day Practice Round</a:t>
            </a:r>
          </a:p>
          <a:p>
            <a:pPr lvl="1"/>
            <a:r>
              <a:rPr lang="en-US" dirty="0" smtClean="0"/>
              <a:t>1 Day Match (5 matches)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Maybe</a:t>
            </a:r>
          </a:p>
          <a:p>
            <a:pPr lvl="1"/>
            <a:r>
              <a:rPr lang="en-US" dirty="0" smtClean="0"/>
              <a:t>&lt;50 Summer Tryout</a:t>
            </a:r>
          </a:p>
          <a:p>
            <a:pPr lvl="1"/>
            <a:r>
              <a:rPr lang="en-US" dirty="0" smtClean="0"/>
              <a:t>&gt;50 When School Starts</a:t>
            </a:r>
          </a:p>
          <a:p>
            <a:pPr lvl="1"/>
            <a:r>
              <a:rPr lang="en-US" dirty="0" smtClean="0"/>
              <a:t>Mercy Rule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 opportunity to play golf at no charge to you</a:t>
            </a:r>
          </a:p>
          <a:p>
            <a:r>
              <a:rPr lang="en-US" dirty="0" smtClean="0"/>
              <a:t>An opportunity to hit range balls at no charge to you</a:t>
            </a:r>
          </a:p>
          <a:p>
            <a:r>
              <a:rPr lang="en-US" dirty="0" smtClean="0"/>
              <a:t>Instruction/Expectation/Support on the Rules of Golf</a:t>
            </a:r>
          </a:p>
          <a:p>
            <a:r>
              <a:rPr lang="en-US" dirty="0" smtClean="0"/>
              <a:t>Some help with your game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An opportunity to mature and learn discipline</a:t>
            </a:r>
          </a:p>
          <a:p>
            <a:r>
              <a:rPr lang="en-US" dirty="0" smtClean="0"/>
              <a:t>A shiny new golf ball at every match</a:t>
            </a:r>
          </a:p>
          <a:p>
            <a:r>
              <a:rPr lang="en-US" dirty="0" smtClean="0"/>
              <a:t>A matching Spartan Bag and Shirt (loaner)</a:t>
            </a:r>
          </a:p>
          <a:p>
            <a:r>
              <a:rPr lang="en-US" dirty="0" smtClean="0"/>
              <a:t>An opportunity to set new PR’s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Will Get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time</a:t>
            </a:r>
          </a:p>
          <a:p>
            <a:r>
              <a:rPr lang="en-US" dirty="0" smtClean="0"/>
              <a:t>Your integrity</a:t>
            </a:r>
          </a:p>
          <a:p>
            <a:r>
              <a:rPr lang="en-US" dirty="0" smtClean="0"/>
              <a:t>Your example</a:t>
            </a:r>
          </a:p>
          <a:p>
            <a:r>
              <a:rPr lang="en-US" dirty="0" smtClean="0"/>
              <a:t>Your commitment to academic excellence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Will Give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need to have a set of clubs</a:t>
            </a:r>
          </a:p>
          <a:p>
            <a:r>
              <a:rPr lang="en-US" dirty="0" smtClean="0"/>
              <a:t>You need to have a bag</a:t>
            </a:r>
          </a:p>
          <a:p>
            <a:r>
              <a:rPr lang="en-US" dirty="0" smtClean="0"/>
              <a:t>Golf shoes are optional (no metal spikes)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 Courses</a:t>
            </a:r>
          </a:p>
          <a:p>
            <a:pPr lvl="1"/>
            <a:r>
              <a:rPr lang="en-US" dirty="0" smtClean="0"/>
              <a:t>Sandy Run</a:t>
            </a:r>
          </a:p>
          <a:p>
            <a:pPr lvl="1"/>
            <a:r>
              <a:rPr lang="en-US" dirty="0" smtClean="0"/>
              <a:t>Flourtown Country Club</a:t>
            </a:r>
          </a:p>
          <a:p>
            <a:pPr lvl="1"/>
            <a:r>
              <a:rPr lang="en-US" dirty="0" smtClean="0"/>
              <a:t>Bi-</a:t>
            </a:r>
            <a:r>
              <a:rPr lang="en-US" dirty="0" err="1" smtClean="0"/>
              <a:t>centenial</a:t>
            </a:r>
            <a:endParaRPr lang="en-US" dirty="0" smtClean="0"/>
          </a:p>
          <a:p>
            <a:pPr lvl="1"/>
            <a:r>
              <a:rPr lang="en-US" dirty="0" smtClean="0"/>
              <a:t>Suburban next year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Vital Statistics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 as much as possible</a:t>
            </a:r>
          </a:p>
          <a:p>
            <a:r>
              <a:rPr lang="en-US" dirty="0" smtClean="0"/>
              <a:t>Get Lessons/Camps</a:t>
            </a:r>
          </a:p>
          <a:p>
            <a:pPr lvl="1"/>
            <a:r>
              <a:rPr lang="en-US" dirty="0" smtClean="0"/>
              <a:t>Flourtown Country Club</a:t>
            </a:r>
          </a:p>
          <a:p>
            <a:pPr lvl="1"/>
            <a:r>
              <a:rPr lang="en-US" dirty="0" smtClean="0"/>
              <a:t>Twining Valley GC</a:t>
            </a:r>
          </a:p>
          <a:p>
            <a:pPr lvl="1"/>
            <a:r>
              <a:rPr lang="en-US" dirty="0" smtClean="0"/>
              <a:t>Lower State Road Driving Range</a:t>
            </a:r>
          </a:p>
          <a:p>
            <a:r>
              <a:rPr lang="en-US" dirty="0" smtClean="0"/>
              <a:t>Hit balls as much as possible</a:t>
            </a:r>
          </a:p>
          <a:p>
            <a:r>
              <a:rPr lang="en-US" dirty="0" smtClean="0"/>
              <a:t>Chip and putt as much as possible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You Should Do This Summer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School website has all contact information under </a:t>
            </a:r>
            <a:r>
              <a:rPr lang="en-US" dirty="0" err="1" smtClean="0"/>
              <a:t>Extracurriculars</a:t>
            </a:r>
            <a:r>
              <a:rPr lang="en-US" dirty="0" smtClean="0"/>
              <a:t>&gt;&gt;Athletics</a:t>
            </a:r>
          </a:p>
          <a:p>
            <a:endParaRPr lang="en-US" dirty="0" smtClean="0"/>
          </a:p>
          <a:p>
            <a:r>
              <a:rPr lang="en-US" dirty="0" smtClean="0"/>
              <a:t>Coach </a:t>
            </a:r>
            <a:r>
              <a:rPr lang="en-US" dirty="0" err="1" smtClean="0"/>
              <a:t>Carollo</a:t>
            </a:r>
            <a:r>
              <a:rPr lang="en-US" dirty="0" smtClean="0"/>
              <a:t> can be reached by email at </a:t>
            </a:r>
            <a:r>
              <a:rPr lang="en-US" dirty="0" smtClean="0">
                <a:hlinkClick r:id="rId2"/>
              </a:rPr>
              <a:t>spartangolf@rocketmail.com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Coach </a:t>
            </a:r>
            <a:r>
              <a:rPr lang="en-US" dirty="0" err="1" smtClean="0"/>
              <a:t>Vizza</a:t>
            </a:r>
            <a:r>
              <a:rPr lang="en-US" dirty="0" smtClean="0"/>
              <a:t> can be reached via email at </a:t>
            </a:r>
            <a:r>
              <a:rPr lang="en-US" dirty="0" smtClean="0">
                <a:hlinkClick r:id="rId3"/>
              </a:rPr>
              <a:t>Tom_Vizza@sdst.org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68</TotalTime>
  <Words>342</Words>
  <Application>Microsoft Office PowerPoint</Application>
  <PresentationFormat>On-screen Show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Spartan Golf Program</vt:lpstr>
      <vt:lpstr>Coaching Staff</vt:lpstr>
      <vt:lpstr>Program Opportunities</vt:lpstr>
      <vt:lpstr>What You Will Get</vt:lpstr>
      <vt:lpstr>What You Will Give</vt:lpstr>
      <vt:lpstr>What you Need</vt:lpstr>
      <vt:lpstr>Vital Statistics</vt:lpstr>
      <vt:lpstr>What You Should Do This Summer</vt:lpstr>
      <vt:lpstr>Communication</vt:lpstr>
      <vt:lpstr>Forms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Spartan Golf Program</dc:title>
  <dc:creator>Thomas A. Vizza</dc:creator>
  <cp:lastModifiedBy>Thomas A. Vizza</cp:lastModifiedBy>
  <cp:revision>8</cp:revision>
  <dcterms:created xsi:type="dcterms:W3CDTF">2011-06-17T11:31:50Z</dcterms:created>
  <dcterms:modified xsi:type="dcterms:W3CDTF">2011-06-17T12:40:14Z</dcterms:modified>
</cp:coreProperties>
</file>